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92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416">
          <p15:clr>
            <a:srgbClr val="A4A3A4"/>
          </p15:clr>
        </p15:guide>
      </p15:sldGuideLst>
    </p:ext>
    <p:ext uri="GoogleSlidesCustomDataVersion2">
      <go:slidesCustomData xmlns:go="http://customooxmlschemas.google.com/" r:id="rId52" roundtripDataSignature="AMtx7mjPMml1adbLaSl4UmxdI268Wm8K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92" orient="horz"/>
        <p:guide pos="3840"/>
        <p:guide pos="141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49"/>
          <p:cNvSpPr txBox="1"/>
          <p:nvPr>
            <p:ph idx="1" type="body"/>
          </p:nvPr>
        </p:nvSpPr>
        <p:spPr>
          <a:xfrm>
            <a:off x="3512343" y="5922140"/>
            <a:ext cx="5167313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49"/>
          <p:cNvSpPr txBox="1"/>
          <p:nvPr>
            <p:ph idx="3" type="body"/>
          </p:nvPr>
        </p:nvSpPr>
        <p:spPr>
          <a:xfrm>
            <a:off x="4038600" y="3608511"/>
            <a:ext cx="4114800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9"/>
          <p:cNvSpPr txBox="1"/>
          <p:nvPr>
            <p:ph type="title"/>
          </p:nvPr>
        </p:nvSpPr>
        <p:spPr>
          <a:xfrm>
            <a:off x="350836" y="2445633"/>
            <a:ext cx="11490325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/>
          <p:nvPr>
            <p:ph type="title"/>
          </p:nvPr>
        </p:nvSpPr>
        <p:spPr>
          <a:xfrm>
            <a:off x="594519" y="1"/>
            <a:ext cx="11002962" cy="1623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/>
          <p:nvPr>
            <p:ph idx="2" type="pic"/>
          </p:nvPr>
        </p:nvSpPr>
        <p:spPr>
          <a:xfrm>
            <a:off x="6578601" y="1638300"/>
            <a:ext cx="5156200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57"/>
          <p:cNvSpPr/>
          <p:nvPr>
            <p:ph idx="3" type="pic"/>
          </p:nvPr>
        </p:nvSpPr>
        <p:spPr>
          <a:xfrm>
            <a:off x="469900" y="1638300"/>
            <a:ext cx="5156200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7"/>
          <p:cNvSpPr txBox="1"/>
          <p:nvPr>
            <p:ph idx="1" type="body"/>
          </p:nvPr>
        </p:nvSpPr>
        <p:spPr>
          <a:xfrm>
            <a:off x="469107" y="3864355"/>
            <a:ext cx="5157787" cy="49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7"/>
          <p:cNvSpPr txBox="1"/>
          <p:nvPr>
            <p:ph idx="4" type="body"/>
          </p:nvPr>
        </p:nvSpPr>
        <p:spPr>
          <a:xfrm>
            <a:off x="469107" y="4531139"/>
            <a:ext cx="5157787" cy="2039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7"/>
          <p:cNvSpPr txBox="1"/>
          <p:nvPr>
            <p:ph idx="5" type="body"/>
          </p:nvPr>
        </p:nvSpPr>
        <p:spPr>
          <a:xfrm>
            <a:off x="6565107" y="3864355"/>
            <a:ext cx="5183188" cy="49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57"/>
          <p:cNvSpPr txBox="1"/>
          <p:nvPr>
            <p:ph idx="6" type="body"/>
          </p:nvPr>
        </p:nvSpPr>
        <p:spPr>
          <a:xfrm>
            <a:off x="6565107" y="4531139"/>
            <a:ext cx="5183188" cy="2039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57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8"/>
          <p:cNvSpPr txBox="1"/>
          <p:nvPr>
            <p:ph type="title"/>
          </p:nvPr>
        </p:nvSpPr>
        <p:spPr>
          <a:xfrm>
            <a:off x="594519" y="1"/>
            <a:ext cx="11002962" cy="1623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8"/>
          <p:cNvSpPr txBox="1"/>
          <p:nvPr>
            <p:ph idx="1" type="body"/>
          </p:nvPr>
        </p:nvSpPr>
        <p:spPr>
          <a:xfrm>
            <a:off x="960121" y="3669506"/>
            <a:ext cx="3108326" cy="25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58"/>
          <p:cNvSpPr/>
          <p:nvPr>
            <p:ph idx="2" type="pic"/>
          </p:nvPr>
        </p:nvSpPr>
        <p:spPr>
          <a:xfrm>
            <a:off x="960438" y="1624013"/>
            <a:ext cx="3108325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58"/>
          <p:cNvSpPr/>
          <p:nvPr>
            <p:ph idx="3" type="pic"/>
          </p:nvPr>
        </p:nvSpPr>
        <p:spPr>
          <a:xfrm>
            <a:off x="4542155" y="1623219"/>
            <a:ext cx="3108325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58"/>
          <p:cNvSpPr/>
          <p:nvPr>
            <p:ph idx="4" type="pic"/>
          </p:nvPr>
        </p:nvSpPr>
        <p:spPr>
          <a:xfrm>
            <a:off x="8122920" y="1623219"/>
            <a:ext cx="3108325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58"/>
          <p:cNvSpPr txBox="1"/>
          <p:nvPr>
            <p:ph idx="5" type="body"/>
          </p:nvPr>
        </p:nvSpPr>
        <p:spPr>
          <a:xfrm>
            <a:off x="4541837" y="3681412"/>
            <a:ext cx="3108326" cy="25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58"/>
          <p:cNvSpPr txBox="1"/>
          <p:nvPr>
            <p:ph idx="6" type="body"/>
          </p:nvPr>
        </p:nvSpPr>
        <p:spPr>
          <a:xfrm>
            <a:off x="8122919" y="3681412"/>
            <a:ext cx="3108326" cy="25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58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9"/>
          <p:cNvSpPr/>
          <p:nvPr>
            <p:ph idx="2" type="pic"/>
          </p:nvPr>
        </p:nvSpPr>
        <p:spPr>
          <a:xfrm>
            <a:off x="0" y="0"/>
            <a:ext cx="541655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59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59"/>
          <p:cNvSpPr txBox="1"/>
          <p:nvPr>
            <p:ph idx="1" type="body"/>
          </p:nvPr>
        </p:nvSpPr>
        <p:spPr>
          <a:xfrm>
            <a:off x="6096000" y="1661160"/>
            <a:ext cx="4646246" cy="2218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59"/>
          <p:cNvSpPr txBox="1"/>
          <p:nvPr/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9"/>
          <p:cNvSpPr txBox="1"/>
          <p:nvPr>
            <p:ph type="title"/>
          </p:nvPr>
        </p:nvSpPr>
        <p:spPr>
          <a:xfrm>
            <a:off x="6095999" y="612037"/>
            <a:ext cx="5897218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/>
          <p:nvPr/>
        </p:nvSpPr>
        <p:spPr>
          <a:xfrm>
            <a:off x="6107044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60"/>
          <p:cNvSpPr txBox="1"/>
          <p:nvPr>
            <p:ph type="title"/>
          </p:nvPr>
        </p:nvSpPr>
        <p:spPr>
          <a:xfrm>
            <a:off x="702365" y="1660810"/>
            <a:ext cx="10787270" cy="830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3512343" y="5137992"/>
            <a:ext cx="5167313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60"/>
          <p:cNvSpPr txBox="1"/>
          <p:nvPr>
            <p:ph idx="3" type="body"/>
          </p:nvPr>
        </p:nvSpPr>
        <p:spPr>
          <a:xfrm>
            <a:off x="588194" y="3903126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60"/>
          <p:cNvSpPr txBox="1"/>
          <p:nvPr>
            <p:ph idx="4" type="body"/>
          </p:nvPr>
        </p:nvSpPr>
        <p:spPr>
          <a:xfrm>
            <a:off x="4563664" y="3893330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5" type="body"/>
          </p:nvPr>
        </p:nvSpPr>
        <p:spPr>
          <a:xfrm>
            <a:off x="8539138" y="3903126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60"/>
          <p:cNvSpPr/>
          <p:nvPr>
            <p:ph idx="6" type="clipArt"/>
          </p:nvPr>
        </p:nvSpPr>
        <p:spPr>
          <a:xfrm>
            <a:off x="1754768" y="3098985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60"/>
          <p:cNvSpPr/>
          <p:nvPr>
            <p:ph idx="7" type="clipArt"/>
          </p:nvPr>
        </p:nvSpPr>
        <p:spPr>
          <a:xfrm>
            <a:off x="5730240" y="3098985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60"/>
          <p:cNvSpPr/>
          <p:nvPr>
            <p:ph idx="8" type="clipArt"/>
          </p:nvPr>
        </p:nvSpPr>
        <p:spPr>
          <a:xfrm>
            <a:off x="9705712" y="3098985"/>
            <a:ext cx="731520" cy="731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55"/>
          <p:cNvSpPr txBox="1"/>
          <p:nvPr>
            <p:ph type="title"/>
          </p:nvPr>
        </p:nvSpPr>
        <p:spPr>
          <a:xfrm>
            <a:off x="4038600" y="4607137"/>
            <a:ext cx="4114800" cy="42148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1" type="body"/>
          </p:nvPr>
        </p:nvSpPr>
        <p:spPr>
          <a:xfrm>
            <a:off x="1478756" y="1569719"/>
            <a:ext cx="9234488" cy="2651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0" name="Google Shape;30;p50"/>
          <p:cNvSpPr txBox="1"/>
          <p:nvPr>
            <p:ph type="title"/>
          </p:nvPr>
        </p:nvSpPr>
        <p:spPr>
          <a:xfrm>
            <a:off x="7068819" y="642927"/>
            <a:ext cx="4846320" cy="1435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0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0"/>
          <p:cNvSpPr txBox="1"/>
          <p:nvPr>
            <p:ph idx="1" type="body"/>
          </p:nvPr>
        </p:nvSpPr>
        <p:spPr>
          <a:xfrm>
            <a:off x="7068820" y="2078875"/>
            <a:ext cx="4114800" cy="379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0"/>
          <p:cNvSpPr/>
          <p:nvPr/>
        </p:nvSpPr>
        <p:spPr>
          <a:xfrm>
            <a:off x="7068820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 txBox="1"/>
          <p:nvPr>
            <p:ph type="title"/>
          </p:nvPr>
        </p:nvSpPr>
        <p:spPr>
          <a:xfrm>
            <a:off x="7792279" y="365125"/>
            <a:ext cx="4018722" cy="573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1"/>
          <p:cNvSpPr txBox="1"/>
          <p:nvPr>
            <p:ph idx="1" type="body"/>
          </p:nvPr>
        </p:nvSpPr>
        <p:spPr>
          <a:xfrm>
            <a:off x="7792279" y="1263841"/>
            <a:ext cx="4018722" cy="4636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51"/>
          <p:cNvSpPr/>
          <p:nvPr>
            <p:ph idx="2" type="pic"/>
          </p:nvPr>
        </p:nvSpPr>
        <p:spPr>
          <a:xfrm>
            <a:off x="736600" y="3651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51"/>
          <p:cNvSpPr/>
          <p:nvPr>
            <p:ph idx="3" type="pic"/>
          </p:nvPr>
        </p:nvSpPr>
        <p:spPr>
          <a:xfrm>
            <a:off x="4051300" y="3651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51"/>
          <p:cNvSpPr/>
          <p:nvPr>
            <p:ph idx="4" type="pic"/>
          </p:nvPr>
        </p:nvSpPr>
        <p:spPr>
          <a:xfrm>
            <a:off x="736600" y="24225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51"/>
          <p:cNvSpPr/>
          <p:nvPr>
            <p:ph idx="5" type="pic"/>
          </p:nvPr>
        </p:nvSpPr>
        <p:spPr>
          <a:xfrm>
            <a:off x="4051300" y="24225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1"/>
          <p:cNvSpPr/>
          <p:nvPr>
            <p:ph idx="6" type="pic"/>
          </p:nvPr>
        </p:nvSpPr>
        <p:spPr>
          <a:xfrm>
            <a:off x="736600" y="44799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51"/>
          <p:cNvSpPr/>
          <p:nvPr>
            <p:ph idx="7" type="pic"/>
          </p:nvPr>
        </p:nvSpPr>
        <p:spPr>
          <a:xfrm>
            <a:off x="4051300" y="44799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1"/>
          <p:cNvSpPr/>
          <p:nvPr/>
        </p:nvSpPr>
        <p:spPr>
          <a:xfrm>
            <a:off x="7781678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and Table">
  <p:cSld name="Chart and Tab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2"/>
          <p:cNvSpPr txBox="1"/>
          <p:nvPr>
            <p:ph type="title"/>
          </p:nvPr>
        </p:nvSpPr>
        <p:spPr>
          <a:xfrm>
            <a:off x="594519" y="767791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2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/>
          <p:nvPr>
            <p:ph idx="1" type="body"/>
          </p:nvPr>
        </p:nvSpPr>
        <p:spPr>
          <a:xfrm>
            <a:off x="6225539" y="1546138"/>
            <a:ext cx="4023360" cy="464871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53"/>
          <p:cNvSpPr/>
          <p:nvPr>
            <p:ph idx="2" type="pic"/>
          </p:nvPr>
        </p:nvSpPr>
        <p:spPr>
          <a:xfrm>
            <a:off x="0" y="0"/>
            <a:ext cx="5416550" cy="6846932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53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53"/>
          <p:cNvSpPr txBox="1"/>
          <p:nvPr>
            <p:ph idx="3" type="body"/>
          </p:nvPr>
        </p:nvSpPr>
        <p:spPr>
          <a:xfrm>
            <a:off x="6096000" y="2799617"/>
            <a:ext cx="4646246" cy="2218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3"/>
          <p:cNvSpPr txBox="1"/>
          <p:nvPr/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3"/>
          <p:cNvSpPr txBox="1"/>
          <p:nvPr>
            <p:ph type="title"/>
          </p:nvPr>
        </p:nvSpPr>
        <p:spPr>
          <a:xfrm>
            <a:off x="6095999" y="612037"/>
            <a:ext cx="5897218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48"/>
          <p:cNvSpPr txBox="1"/>
          <p:nvPr>
            <p:ph idx="1" type="body"/>
          </p:nvPr>
        </p:nvSpPr>
        <p:spPr>
          <a:xfrm>
            <a:off x="3512343" y="5922140"/>
            <a:ext cx="5167313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3" type="body"/>
          </p:nvPr>
        </p:nvSpPr>
        <p:spPr>
          <a:xfrm>
            <a:off x="4038600" y="3608511"/>
            <a:ext cx="4114800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48"/>
          <p:cNvSpPr txBox="1"/>
          <p:nvPr>
            <p:ph type="title"/>
          </p:nvPr>
        </p:nvSpPr>
        <p:spPr>
          <a:xfrm>
            <a:off x="350836" y="2445633"/>
            <a:ext cx="11490325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6"/>
          <p:cNvSpPr/>
          <p:nvPr>
            <p:ph idx="2" type="pic"/>
          </p:nvPr>
        </p:nvSpPr>
        <p:spPr>
          <a:xfrm>
            <a:off x="0" y="0"/>
            <a:ext cx="6096000" cy="6867922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6"/>
          <p:cNvSpPr txBox="1"/>
          <p:nvPr>
            <p:ph type="title"/>
          </p:nvPr>
        </p:nvSpPr>
        <p:spPr>
          <a:xfrm>
            <a:off x="6096000" y="2262871"/>
            <a:ext cx="5251450" cy="16612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body"/>
          </p:nvPr>
        </p:nvSpPr>
        <p:spPr>
          <a:xfrm>
            <a:off x="6096000" y="4378134"/>
            <a:ext cx="5251450" cy="36512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54"/>
          <p:cNvSpPr txBox="1"/>
          <p:nvPr>
            <p:ph type="title"/>
          </p:nvPr>
        </p:nvSpPr>
        <p:spPr>
          <a:xfrm>
            <a:off x="4038600" y="4607137"/>
            <a:ext cx="4114800" cy="42148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" type="body"/>
          </p:nvPr>
        </p:nvSpPr>
        <p:spPr>
          <a:xfrm>
            <a:off x="1478756" y="1569719"/>
            <a:ext cx="9234488" cy="2651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7"/>
          <p:cNvSpPr txBox="1"/>
          <p:nvPr>
            <p:ph idx="1" type="body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7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/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6"/>
          <p:cNvSpPr txBox="1"/>
          <p:nvPr>
            <p:ph idx="1" type="body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6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" id="111" name="Google Shape;111;p1"/>
          <p:cNvPicPr preferRelativeResize="0"/>
          <p:nvPr>
            <p:ph idx="2" type="pic"/>
          </p:nvPr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>
            <a:off x="788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/>
          <p:nvPr>
            <p:ph type="title"/>
          </p:nvPr>
        </p:nvSpPr>
        <p:spPr>
          <a:xfrm>
            <a:off x="350836" y="2445633"/>
            <a:ext cx="11490325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CYBER ACADEMY</a:t>
            </a:r>
            <a:endParaRPr/>
          </a:p>
        </p:txBody>
      </p:sp>
      <p:sp>
        <p:nvSpPr>
          <p:cNvPr id="113" name="Google Shape;113;p1"/>
          <p:cNvSpPr txBox="1"/>
          <p:nvPr>
            <p:ph idx="1" type="body"/>
          </p:nvPr>
        </p:nvSpPr>
        <p:spPr>
          <a:xfrm>
            <a:off x="3512343" y="5922140"/>
            <a:ext cx="5167313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12.06.2024</a:t>
            </a:r>
            <a:endParaRPr/>
          </a:p>
        </p:txBody>
      </p:sp>
      <p:sp>
        <p:nvSpPr>
          <p:cNvPr id="114" name="Google Shape;114;p1"/>
          <p:cNvSpPr txBox="1"/>
          <p:nvPr>
            <p:ph idx="3" type="body"/>
          </p:nvPr>
        </p:nvSpPr>
        <p:spPr>
          <a:xfrm>
            <a:off x="4038600" y="3608511"/>
            <a:ext cx="4114800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-136325"/>
            <a:ext cx="12192000" cy="713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5563"/>
            <a:ext cx="12192000" cy="6846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5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8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9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type="title"/>
          </p:nvPr>
        </p:nvSpPr>
        <p:spPr>
          <a:xfrm>
            <a:off x="3454470" y="316546"/>
            <a:ext cx="4846320" cy="1435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/>
              <a:t>SUPERVISOR</a:t>
            </a:r>
            <a:endParaRPr/>
          </a:p>
        </p:txBody>
      </p:sp>
      <p:sp>
        <p:nvSpPr>
          <p:cNvPr id="120" name="Google Shape;120;p2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2"/>
          <p:cNvSpPr txBox="1"/>
          <p:nvPr>
            <p:ph idx="1" type="body"/>
          </p:nvPr>
        </p:nvSpPr>
        <p:spPr>
          <a:xfrm>
            <a:off x="836696" y="2078875"/>
            <a:ext cx="4114800" cy="379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-DR.Dieaa Nasr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3039040" y="343010"/>
            <a:ext cx="6113919" cy="1205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/>
              <a:t>TEAM MEMBERS</a:t>
            </a:r>
            <a:endParaRPr/>
          </a:p>
        </p:txBody>
      </p:sp>
      <p:sp>
        <p:nvSpPr>
          <p:cNvPr id="127" name="Google Shape;127;p3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3"/>
          <p:cNvSpPr txBox="1"/>
          <p:nvPr>
            <p:ph idx="1" type="body"/>
          </p:nvPr>
        </p:nvSpPr>
        <p:spPr>
          <a:xfrm>
            <a:off x="1280579" y="2078875"/>
            <a:ext cx="4276131" cy="379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-Ali Majed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-Ahmed Fayez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-Eslam Atef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-Mohamed Yasser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-Ahmed Ramadan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" l="0" r="0" t="6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" l="0" r="0" t="6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" l="0" r="0" t="6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" l="0" r="0" t="6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" l="0" r="0" t="6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" l="0" r="0" t="6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351" name="Google Shape;351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  Description automatically generated" id="133" name="Google Shape;133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695" r="29696" t="0"/>
          <a:stretch/>
        </p:blipFill>
        <p:spPr>
          <a:xfrm>
            <a:off x="0" y="0"/>
            <a:ext cx="6096000" cy="68580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34" name="Google Shape;134;p4"/>
          <p:cNvSpPr txBox="1"/>
          <p:nvPr>
            <p:ph type="title"/>
          </p:nvPr>
        </p:nvSpPr>
        <p:spPr>
          <a:xfrm>
            <a:off x="7068819" y="642927"/>
            <a:ext cx="4846320" cy="1435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/>
              <a:t>OUTLINES:</a:t>
            </a:r>
            <a:endParaRPr/>
          </a:p>
        </p:txBody>
      </p:sp>
      <p:sp>
        <p:nvSpPr>
          <p:cNvPr id="135" name="Google Shape;135;p4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7068820" y="2078875"/>
            <a:ext cx="4711848" cy="379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-</a:t>
            </a:r>
            <a:r>
              <a:rPr lang="en-US" sz="2400"/>
              <a:t>Objective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-What have we used 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-Overview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357" name="Google Shape;357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0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363" name="Google Shape;363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" l="0" r="0" t="81"/>
          <a:stretch/>
        </p:blipFill>
        <p:spPr>
          <a:xfrm>
            <a:off x="0" y="0"/>
            <a:ext cx="12192000" cy="68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screen with white text&#10;&#10;Description automatically generated" id="369" name="Google Shape;369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" l="0" r="4878" t="0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966" l="0" r="0" t="0"/>
          <a:stretch/>
        </p:blipFill>
        <p:spPr>
          <a:xfrm>
            <a:off x="-1" y="1"/>
            <a:ext cx="12192000" cy="606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43"/>
          <p:cNvGrpSpPr/>
          <p:nvPr/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377" name="Google Shape;377;p43"/>
            <p:cNvSpPr/>
            <p:nvPr/>
          </p:nvSpPr>
          <p:spPr>
            <a:xfrm>
              <a:off x="-305" y="2987478"/>
              <a:ext cx="12188952" cy="1099712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-305" y="3199381"/>
              <a:ext cx="12188952" cy="90269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-305" y="3501488"/>
              <a:ext cx="12188952" cy="64166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-305" y="3614750"/>
              <a:ext cx="12188952" cy="1201528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screen with white text&#10;&#10;Description automatically generated" id="386" name="Google Shape;386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966" l="0" r="0" t="0"/>
          <a:stretch/>
        </p:blipFill>
        <p:spPr>
          <a:xfrm>
            <a:off x="-1" y="1"/>
            <a:ext cx="12192000" cy="606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44"/>
          <p:cNvGrpSpPr/>
          <p:nvPr/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388" name="Google Shape;388;p44"/>
            <p:cNvSpPr/>
            <p:nvPr/>
          </p:nvSpPr>
          <p:spPr>
            <a:xfrm>
              <a:off x="-305" y="2987478"/>
              <a:ext cx="12188952" cy="1099712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-305" y="3199381"/>
              <a:ext cx="12188952" cy="90269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-305" y="3501488"/>
              <a:ext cx="12188952" cy="64166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-305" y="3614750"/>
              <a:ext cx="12188952" cy="1201528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5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5"/>
          <p:cNvSpPr/>
          <p:nvPr/>
        </p:nvSpPr>
        <p:spPr>
          <a:xfrm>
            <a:off x="1496934" y="3984"/>
            <a:ext cx="9376632" cy="6858000"/>
          </a:xfrm>
          <a:custGeom>
            <a:rect b="b" l="l" r="r" t="t"/>
            <a:pathLst>
              <a:path extrusionOk="0" h="6858000" w="9376632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>
            <a:gsLst>
              <a:gs pos="0">
                <a:srgbClr val="7F7F7F">
                  <a:alpha val="20000"/>
                </a:srgbClr>
              </a:gs>
              <a:gs pos="16000">
                <a:srgbClr val="7F7F7F">
                  <a:alpha val="20000"/>
                </a:srgbClr>
              </a:gs>
              <a:gs pos="85000">
                <a:srgbClr val="A53F52">
                  <a:alpha val="40000"/>
                </a:srgbClr>
              </a:gs>
              <a:gs pos="100000">
                <a:srgbClr val="A53F52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45"/>
          <p:cNvGrpSpPr/>
          <p:nvPr/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400" name="Google Shape;400;p45"/>
            <p:cNvSpPr/>
            <p:nvPr/>
          </p:nvSpPr>
          <p:spPr>
            <a:xfrm>
              <a:off x="1560551" y="36937"/>
              <a:ext cx="9313016" cy="6858000"/>
            </a:xfrm>
            <a:custGeom>
              <a:rect b="b" l="l" r="r" t="t"/>
              <a:pathLst>
                <a:path extrusionOk="0" h="6858000" w="9313016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1659468" y="36937"/>
              <a:ext cx="9065550" cy="6858000"/>
            </a:xfrm>
            <a:custGeom>
              <a:rect b="b" l="l" r="r" t="t"/>
              <a:pathLst>
                <a:path extrusionOk="0" h="6858000" w="906555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1648217" y="36937"/>
              <a:ext cx="9088051" cy="6858000"/>
            </a:xfrm>
            <a:custGeom>
              <a:rect b="b" l="l" r="r" t="t"/>
              <a:pathLst>
                <a:path extrusionOk="0" h="6858000" w="9088051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629061" y="36937"/>
              <a:ext cx="9107210" cy="6858000"/>
            </a:xfrm>
            <a:custGeom>
              <a:rect b="b" l="l" r="r" t="t"/>
              <a:pathLst>
                <a:path extrusionOk="0" h="6858000" w="910721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318434" y="36937"/>
              <a:ext cx="9747620" cy="6858000"/>
            </a:xfrm>
            <a:custGeom>
              <a:rect b="b" l="l" r="r" t="t"/>
              <a:pathLst>
                <a:path extrusionOk="0" h="6858000" w="974762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308320" y="36937"/>
              <a:ext cx="9767847" cy="6858000"/>
            </a:xfrm>
            <a:custGeom>
              <a:rect b="b" l="l" r="r" t="t"/>
              <a:pathLst>
                <a:path extrusionOk="0" h="6858000" w="9767847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1303402" y="36937"/>
              <a:ext cx="9767847" cy="6858000"/>
            </a:xfrm>
            <a:custGeom>
              <a:rect b="b" l="l" r="r" t="t"/>
              <a:pathLst>
                <a:path extrusionOk="0" h="6858000" w="9767847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45"/>
          <p:cNvSpPr txBox="1"/>
          <p:nvPr>
            <p:ph type="title"/>
          </p:nvPr>
        </p:nvSpPr>
        <p:spPr>
          <a:xfrm>
            <a:off x="2775225" y="2976002"/>
            <a:ext cx="5448730" cy="9059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Calibri"/>
              <a:buNone/>
            </a:pPr>
            <a:r>
              <a:rPr lang="en-US" sz="5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grpSp>
        <p:nvGrpSpPr>
          <p:cNvPr id="408" name="Google Shape;408;p45"/>
          <p:cNvGrpSpPr/>
          <p:nvPr/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09" name="Google Shape;409;p45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7F7F7F">
                    <a:alpha val="9803"/>
                  </a:srgbClr>
                </a:gs>
                <a:gs pos="85000">
                  <a:srgbClr val="A53F52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7F7F7F">
                    <a:alpha val="9803"/>
                  </a:srgbClr>
                </a:gs>
                <a:gs pos="85000">
                  <a:srgbClr val="A53F52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7F7F7F">
                    <a:alpha val="9803"/>
                  </a:srgbClr>
                </a:gs>
                <a:gs pos="85000">
                  <a:srgbClr val="A53F52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7F7F7F">
                    <a:alpha val="9803"/>
                  </a:srgbClr>
                </a:gs>
                <a:gs pos="85000">
                  <a:srgbClr val="A53F52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45"/>
          <p:cNvGrpSpPr/>
          <p:nvPr/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414" name="Google Shape;414;p45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7F7F7F">
                    <a:alpha val="9803"/>
                  </a:srgbClr>
                </a:gs>
                <a:gs pos="85000">
                  <a:srgbClr val="A53F52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7F7F7F">
                    <a:alpha val="9803"/>
                  </a:srgbClr>
                </a:gs>
                <a:gs pos="85000">
                  <a:srgbClr val="A53F52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7F7F7F">
                    <a:alpha val="9803"/>
                  </a:srgbClr>
                </a:gs>
                <a:gs pos="85000">
                  <a:srgbClr val="A53F52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9803"/>
                  </a:srgbClr>
                </a:gs>
                <a:gs pos="2000">
                  <a:srgbClr val="000000">
                    <a:alpha val="9803"/>
                  </a:srgbClr>
                </a:gs>
                <a:gs pos="16000">
                  <a:srgbClr val="7F7F7F">
                    <a:alpha val="9803"/>
                  </a:srgbClr>
                </a:gs>
                <a:gs pos="85000">
                  <a:srgbClr val="A53F52">
                    <a:alpha val="9803"/>
                  </a:srgbClr>
                </a:gs>
                <a:gs pos="100000">
                  <a:srgbClr val="000000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8" name="Google Shape;418;p45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3672840" y="642928"/>
            <a:ext cx="4846320" cy="1435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42" name="Google Shape;142;p5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5"/>
          <p:cNvSpPr txBox="1"/>
          <p:nvPr>
            <p:ph idx="1" type="body"/>
          </p:nvPr>
        </p:nvSpPr>
        <p:spPr>
          <a:xfrm>
            <a:off x="835660" y="2490355"/>
            <a:ext cx="8376920" cy="379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Given the many vulnerabilities in the world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In particular, website vulnerabilities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And because of the importance of ethical hacking at the present time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3672840" y="642928"/>
            <a:ext cx="4846320" cy="1435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49" name="Google Shape;149;p6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835660" y="2490355"/>
            <a:ext cx="8376920" cy="379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We aim to teach anyone who is Ethical hacking and how to detect different vulnerabilities and also how to protect any website from this vulnerability.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7366000" y="365125"/>
            <a:ext cx="4445001" cy="8987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WHAT HAVE WE USED ?</a:t>
            </a:r>
            <a:br>
              <a:rPr lang="en-US"/>
            </a:br>
            <a:endParaRPr/>
          </a:p>
        </p:txBody>
      </p:sp>
      <p:sp>
        <p:nvSpPr>
          <p:cNvPr id="156" name="Google Shape;156;p7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white square with orange and black logo  Description automatically generated" id="157" name="Google Shape;157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260" l="0" r="0" t="20259"/>
          <a:stretch/>
        </p:blipFill>
        <p:spPr>
          <a:xfrm>
            <a:off x="736600" y="365125"/>
            <a:ext cx="2936240" cy="178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393" l="0" r="0" t="10394"/>
          <a:stretch/>
        </p:blipFill>
        <p:spPr>
          <a:xfrm>
            <a:off x="4042631" y="365124"/>
            <a:ext cx="2997200" cy="178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7695" l="0" r="0" t="27695"/>
          <a:stretch/>
        </p:blipFill>
        <p:spPr>
          <a:xfrm>
            <a:off x="675640" y="3717924"/>
            <a:ext cx="2997200" cy="1782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oval with black text  Description automatically generated" id="160" name="Google Shape;160;p7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20260" l="0" r="0" t="20259"/>
          <a:stretch/>
        </p:blipFill>
        <p:spPr>
          <a:xfrm>
            <a:off x="4132900" y="3717913"/>
            <a:ext cx="2997200" cy="178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/>
          <p:nvPr>
            <p:ph idx="1" type="body"/>
          </p:nvPr>
        </p:nvSpPr>
        <p:spPr>
          <a:xfrm>
            <a:off x="7792279" y="1263841"/>
            <a:ext cx="4018722" cy="4636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HTML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CSS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JAVASCRIPT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PHP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7366000" y="726695"/>
            <a:ext cx="4445001" cy="8987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WHAT HAVE WE USED ?</a:t>
            </a:r>
            <a:br>
              <a:rPr lang="en-US"/>
            </a:br>
            <a:endParaRPr/>
          </a:p>
        </p:txBody>
      </p:sp>
      <p:sp>
        <p:nvSpPr>
          <p:cNvPr id="167" name="Google Shape;167;p8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655" l="0" r="0" t="19655"/>
          <a:stretch/>
        </p:blipFill>
        <p:spPr>
          <a:xfrm>
            <a:off x="675640" y="2538010"/>
            <a:ext cx="2936240" cy="211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0272" l="0" r="0" t="20273"/>
          <a:stretch/>
        </p:blipFill>
        <p:spPr>
          <a:xfrm>
            <a:off x="4126451" y="2538010"/>
            <a:ext cx="2997200" cy="178197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7750329" y="1728661"/>
            <a:ext cx="4018800" cy="4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Python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Pytorch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 txBox="1"/>
          <p:nvPr>
            <p:ph type="title"/>
          </p:nvPr>
        </p:nvSpPr>
        <p:spPr>
          <a:xfrm>
            <a:off x="838200" y="451381"/>
            <a:ext cx="10512552" cy="40665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br>
              <a:rPr lang="en-US" sz="6600"/>
            </a:br>
            <a:r>
              <a:rPr lang="en-US" sz="6600"/>
              <a:t>OVERVIEW.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838200" y="4718595"/>
            <a:ext cx="5410200" cy="18288"/>
          </a:xfrm>
          <a:custGeom>
            <a:rect b="b" l="l" r="r" t="t"/>
            <a:pathLst>
              <a:path extrusionOk="0" fill="none" h="18288" w="541020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extrusionOk="0" h="18288" w="541020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2024-01-21T11:08:45Z</dcterms:created>
  <dc:creator>Ahmed Ramadan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53180d1f5f654c0cb5bd0e3476bb01d5</vt:lpwstr>
  </property>
</Properties>
</file>